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8" r:id="rId3"/>
    <p:sldId id="257" r:id="rId4"/>
    <p:sldId id="259" r:id="rId5"/>
    <p:sldId id="264" r:id="rId6"/>
    <p:sldId id="260" r:id="rId7"/>
    <p:sldId id="265" r:id="rId8"/>
    <p:sldId id="266" r:id="rId9"/>
    <p:sldId id="267" r:id="rId10"/>
    <p:sldId id="261" r:id="rId11"/>
    <p:sldId id="268" r:id="rId12"/>
    <p:sldId id="269" r:id="rId13"/>
    <p:sldId id="270" r:id="rId14"/>
    <p:sldId id="272" r:id="rId15"/>
    <p:sldId id="273" r:id="rId16"/>
    <p:sldId id="263" r:id="rId17"/>
    <p:sldId id="271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0" d="100"/>
          <a:sy n="90" d="100"/>
        </p:scale>
        <p:origin x="1008" y="4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6F63CD-51DD-433F-BEE9-F78321078E94}" type="datetimeFigureOut">
              <a:rPr lang="en-IN" smtClean="0"/>
              <a:t>05-08-2025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916639-4942-432F-9E83-17F09768E12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763010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31358"/>
            <a:ext cx="7772400" cy="1079206"/>
          </a:xfrm>
        </p:spPr>
        <p:txBody>
          <a:bodyPr>
            <a:normAutofit/>
          </a:bodyPr>
          <a:lstStyle/>
          <a:p>
            <a:r>
              <a:rPr dirty="0">
                <a:solidFill>
                  <a:srgbClr val="00B050"/>
                </a:solidFill>
              </a:rPr>
              <a:t>Eco Lifestyle Agent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157870"/>
            <a:ext cx="6400800" cy="2089297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Presented by :</a:t>
            </a:r>
            <a:endParaRPr dirty="0">
              <a:solidFill>
                <a:srgbClr val="00B0F0"/>
              </a:solidFill>
            </a:endParaRPr>
          </a:p>
          <a:p>
            <a:r>
              <a:rPr dirty="0">
                <a:solidFill>
                  <a:srgbClr val="00B0F0"/>
                </a:solidFill>
              </a:rPr>
              <a:t>Rahul Patel</a:t>
            </a:r>
            <a:endParaRPr lang="en-IN" dirty="0">
              <a:solidFill>
                <a:srgbClr val="00B0F0"/>
              </a:solidFill>
            </a:endParaRPr>
          </a:p>
          <a:p>
            <a:r>
              <a:rPr dirty="0">
                <a:solidFill>
                  <a:srgbClr val="00B0F0"/>
                </a:solidFill>
              </a:rPr>
              <a:t> Oriental College Of Technology, Bhopal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A55825-B4F0-16D8-6F44-335557DD303F}"/>
              </a:ext>
            </a:extLst>
          </p:cNvPr>
          <p:cNvSpPr txBox="1"/>
          <p:nvPr/>
        </p:nvSpPr>
        <p:spPr>
          <a:xfrm>
            <a:off x="1967023" y="552893"/>
            <a:ext cx="56193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			</a:t>
            </a:r>
            <a:r>
              <a:rPr lang="en-IN" sz="3200" dirty="0">
                <a:solidFill>
                  <a:srgbClr val="92D050"/>
                </a:solidFill>
                <a:latin typeface="+mj-lt"/>
              </a:rPr>
              <a:t>AICTE</a:t>
            </a:r>
            <a:r>
              <a:rPr lang="en-IN" sz="3200" dirty="0">
                <a:solidFill>
                  <a:srgbClr val="92D050"/>
                </a:solidFill>
              </a:rPr>
              <a:t> PROJECT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System Architecture</a:t>
            </a:r>
          </a:p>
        </p:txBody>
      </p:sp>
      <p:pic>
        <p:nvPicPr>
          <p:cNvPr id="3" name="Picture 2" descr="system_architecture_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AD432-7939-597F-E02F-A3F7B68DD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ALGORITHM &amp; DEVELOPMENT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6CF1DC-2BDD-124B-C1BF-4445FA0B1441}"/>
              </a:ext>
            </a:extLst>
          </p:cNvPr>
          <p:cNvSpPr txBox="1"/>
          <p:nvPr/>
        </p:nvSpPr>
        <p:spPr>
          <a:xfrm>
            <a:off x="903767" y="1669312"/>
            <a:ext cx="7448107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b="1" dirty="0"/>
              <a:t>Algorithms</a:t>
            </a:r>
            <a:r>
              <a:rPr lang="en-IN" sz="2400" dirty="0"/>
              <a:t>: BERT for NLP, KNN for recommendation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400" b="1" dirty="0"/>
              <a:t>Deployment</a:t>
            </a:r>
            <a:r>
              <a:rPr lang="en-IN" sz="2400" dirty="0"/>
              <a:t>: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400" dirty="0"/>
              <a:t>Backend containerized using Docker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400" dirty="0"/>
              <a:t>CI/CD via GitHub Actions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400" dirty="0"/>
              <a:t>IBM Cloud Kubernetes cluster for deployment</a:t>
            </a:r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IN" sz="2400" dirty="0"/>
              <a:t>Domain linked and monitored via IBM Cloud Monitor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94756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6D0EA-DA1B-CAD4-327C-BAD13E50D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A830C0-C6EC-598A-3BAB-C1EE32DF9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0"/>
            <a:ext cx="457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601CD31-BB51-0DE1-07F3-C134C8F95AE7}"/>
              </a:ext>
            </a:extLst>
          </p:cNvPr>
          <p:cNvSpPr txBox="1"/>
          <p:nvPr/>
        </p:nvSpPr>
        <p:spPr>
          <a:xfrm>
            <a:off x="260498" y="274638"/>
            <a:ext cx="1913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solidFill>
                  <a:srgbClr val="00B0F0"/>
                </a:solidFill>
              </a:rPr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40527529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F32B6F8-B12E-2828-5208-439FABE51B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8181" y="381000"/>
            <a:ext cx="6879266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09798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981E1-9726-9A0F-645F-CF3941B100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0B84AAE-6EC2-9DCF-0BED-3C652302A694}"/>
              </a:ext>
            </a:extLst>
          </p:cNvPr>
          <p:cNvSpPr txBox="1"/>
          <p:nvPr/>
        </p:nvSpPr>
        <p:spPr>
          <a:xfrm>
            <a:off x="733647" y="1610833"/>
            <a:ext cx="7394944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The AI Agent Ecosystem demonstrates how intelligent agents can collaborate to solve real-world problems efficiently.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400" dirty="0"/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The deployment on IBM Cloud ensures high availability, security, and manageability.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User interaction and feedback show positive adoption potential.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The system can reduce human effort in decision-making, monitoring, and task execution.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It highlights the synergy between multiple agents and services working in real-time.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dirty="0"/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5175173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933B7-969B-0699-2580-F33599C9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SCOPE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E3B365-B15B-299F-471E-6C64550E69A0}"/>
              </a:ext>
            </a:extLst>
          </p:cNvPr>
          <p:cNvSpPr txBox="1"/>
          <p:nvPr/>
        </p:nvSpPr>
        <p:spPr>
          <a:xfrm>
            <a:off x="893135" y="1796902"/>
            <a:ext cx="727798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Integrate with IoT devices for real-time data sensing and adaptive behavior.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Use Natural Language Understanding (NLU) to improve agent-user communication.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Train agents with reinforcement learning for better autonomous decision-making.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Enable cross-platform support (mobile/web/voice assistants).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Incorporate blockchain for secure and transparent agent communication.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400" dirty="0"/>
              <a:t>Scale the ecosystem globally using multi-cloud or hybrid cloud strategies</a:t>
            </a:r>
            <a:r>
              <a:rPr lang="en-US" dirty="0"/>
              <a:t>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778230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IBM Certifications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  <a:p>
            <a:pPr>
              <a:defRPr sz="1800"/>
            </a:pPr>
            <a:r>
              <a:t>• Getting Started with AI - Jul 17, 2025</a:t>
            </a:r>
          </a:p>
          <a:p>
            <a:pPr>
              <a:defRPr sz="1800"/>
            </a:pPr>
            <a:r>
              <a:t>• Journey to Cloud - Jul 19, 2025</a:t>
            </a:r>
          </a:p>
          <a:p>
            <a:pPr>
              <a:defRPr sz="1800"/>
            </a:pPr>
            <a:r>
              <a:t>• RAG Lab with LangChain - Jul 30, 2025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9B0EF-740E-B35C-8A71-CCB58F15B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1F90D9-37D5-A98D-B467-B67046DB10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sz="2800" dirty="0"/>
              <a:t>https://github.com/major2908/Eco-LifeStyle-AI-Agent</a:t>
            </a:r>
          </a:p>
        </p:txBody>
      </p:sp>
    </p:spTree>
    <p:extLst>
      <p:ext uri="{BB962C8B-B14F-4D97-AF65-F5344CB8AC3E}">
        <p14:creationId xmlns:p14="http://schemas.microsoft.com/office/powerpoint/2010/main" val="19106079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4428"/>
            <a:ext cx="8229600" cy="648586"/>
          </a:xfrm>
        </p:spPr>
        <p:txBody>
          <a:bodyPr>
            <a:normAutofit fontScale="90000"/>
          </a:bodyPr>
          <a:lstStyle/>
          <a:p>
            <a:r>
              <a:rPr dirty="0"/>
              <a:t>Cover Design</a:t>
            </a:r>
          </a:p>
        </p:txBody>
      </p:sp>
      <p:pic>
        <p:nvPicPr>
          <p:cNvPr id="3" name="Picture 2" descr="cover_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723014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/>
          </a:p>
          <a:p>
            <a:pPr>
              <a:defRPr sz="1800"/>
            </a:pPr>
            <a:r>
              <a:t>• Problem Statement</a:t>
            </a:r>
          </a:p>
          <a:p>
            <a:pPr>
              <a:defRPr sz="1800"/>
            </a:pPr>
            <a:r>
              <a:t>• Proposed Solution</a:t>
            </a:r>
          </a:p>
          <a:p>
            <a:pPr>
              <a:defRPr sz="1800"/>
            </a:pPr>
            <a:r>
              <a:t>• Technology Used</a:t>
            </a:r>
          </a:p>
          <a:p>
            <a:pPr>
              <a:defRPr sz="1800"/>
            </a:pPr>
            <a:r>
              <a:t>• IBM Cloud Services</a:t>
            </a:r>
          </a:p>
          <a:p>
            <a:pPr>
              <a:defRPr sz="1800"/>
            </a:pPr>
            <a:r>
              <a:t>• Wow Factor</a:t>
            </a:r>
          </a:p>
          <a:p>
            <a:pPr>
              <a:defRPr sz="1800"/>
            </a:pPr>
            <a:r>
              <a:t>• End Users</a:t>
            </a:r>
          </a:p>
          <a:p>
            <a:pPr>
              <a:defRPr sz="1800"/>
            </a:pPr>
            <a:r>
              <a:t>• System Architecture</a:t>
            </a:r>
          </a:p>
          <a:p>
            <a:pPr>
              <a:defRPr sz="1800"/>
            </a:pPr>
            <a:r>
              <a:t>• Algorithm &amp; Deployment</a:t>
            </a:r>
          </a:p>
          <a:p>
            <a:pPr>
              <a:defRPr sz="1800"/>
            </a:pPr>
            <a:r>
              <a:t>• Results</a:t>
            </a:r>
          </a:p>
          <a:p>
            <a:pPr>
              <a:defRPr sz="1800"/>
            </a:pPr>
            <a:r>
              <a:t>• Conclusion</a:t>
            </a:r>
          </a:p>
          <a:p>
            <a:pPr>
              <a:defRPr sz="1800"/>
            </a:pPr>
            <a:r>
              <a:t>• Future Scope</a:t>
            </a:r>
          </a:p>
          <a:p>
            <a:pPr>
              <a:defRPr sz="1800"/>
            </a:pPr>
            <a:r>
              <a:t>• GitHub Link</a:t>
            </a:r>
          </a:p>
          <a:p>
            <a:pPr>
              <a:defRPr sz="1800"/>
            </a:pPr>
            <a:r>
              <a:t>• IBM Certifications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Problem Statement</a:t>
            </a:r>
          </a:p>
        </p:txBody>
      </p:sp>
      <p:pic>
        <p:nvPicPr>
          <p:cNvPr id="3" name="Picture 2" descr="problem_statement_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D018C5-3FD8-1445-787C-87AC37F7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PROPOSED SOLUTION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371C89-560B-12CD-6124-F496327BCA02}"/>
              </a:ext>
            </a:extLst>
          </p:cNvPr>
          <p:cNvSpPr txBox="1"/>
          <p:nvPr/>
        </p:nvSpPr>
        <p:spPr>
          <a:xfrm>
            <a:off x="839972" y="1584251"/>
            <a:ext cx="740026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Interacts naturally with users using NLP.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Learns from interactions and adapts behavior.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Provides multi-platform support.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Operates autonomously and collaboratively.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555875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Technology Used</a:t>
            </a:r>
          </a:p>
        </p:txBody>
      </p:sp>
      <p:pic>
        <p:nvPicPr>
          <p:cNvPr id="3" name="Picture 2" descr="tech_used_slid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7315200" cy="73152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75013-2E77-14A7-BB31-ED3A61516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IBM CLOUD SERVICES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01FA77-B375-C0F2-0F1C-536E0BCAA79E}"/>
              </a:ext>
            </a:extLst>
          </p:cNvPr>
          <p:cNvSpPr txBox="1"/>
          <p:nvPr/>
        </p:nvSpPr>
        <p:spPr>
          <a:xfrm>
            <a:off x="1100470" y="1573619"/>
            <a:ext cx="6964325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dirty="0"/>
              <a:t>IBM Watson Assistant (Conversational AI)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dirty="0"/>
              <a:t>IBM Cloud Object Storage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dirty="0"/>
              <a:t>IBM Cloud Functions (Serverless)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dirty="0"/>
              <a:t>Retrieval Augmented Generation (RAG)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dirty="0"/>
              <a:t>IBM Granite Model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858672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E01C8-6746-CDE1-8BDE-DBABC1556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WOW FACTOR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1075E70-05F7-0B6D-4E54-570860D7A3A6}"/>
              </a:ext>
            </a:extLst>
          </p:cNvPr>
          <p:cNvSpPr txBox="1"/>
          <p:nvPr/>
        </p:nvSpPr>
        <p:spPr>
          <a:xfrm>
            <a:off x="956930" y="1531088"/>
            <a:ext cx="705470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AI agents can train themselves on user interactions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Adaptive response generation using live feedback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Voice-enabled interaction with sentiment awareness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Real-time collaboration between agents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/>
              <a:t>Accessible across devices (web, mobile, wearable)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39161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EF2FD-D942-6600-81D5-CD95CE890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END USER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768212-AFBC-71C9-54CD-DA73C75301AB}"/>
              </a:ext>
            </a:extLst>
          </p:cNvPr>
          <p:cNvSpPr txBox="1"/>
          <p:nvPr/>
        </p:nvSpPr>
        <p:spPr>
          <a:xfrm>
            <a:off x="1105786" y="1743740"/>
            <a:ext cx="70334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IN" sz="2800" b="1" dirty="0"/>
              <a:t>Students</a:t>
            </a:r>
            <a:r>
              <a:rPr lang="en-IN" sz="2800" dirty="0"/>
              <a:t>: Personalized learning support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Recruiters</a:t>
            </a:r>
            <a:r>
              <a:rPr lang="en-US" sz="2800" dirty="0"/>
              <a:t>: Smart candidate filtering and ranking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Companies</a:t>
            </a:r>
            <a:r>
              <a:rPr lang="en-US" sz="2800" dirty="0"/>
              <a:t>: Automated onboarding, HR assistants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Job Seekers</a:t>
            </a:r>
            <a:r>
              <a:rPr lang="en-US" sz="2800" dirty="0"/>
              <a:t>: Guided resume building, job matching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b="1" dirty="0"/>
              <a:t>Administrators</a:t>
            </a:r>
            <a:r>
              <a:rPr lang="en-US" sz="2800" dirty="0"/>
              <a:t>: Insights dashboard and automation</a:t>
            </a:r>
          </a:p>
          <a:p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7407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453</TotalTime>
  <Words>411</Words>
  <Application>Microsoft Office PowerPoint</Application>
  <PresentationFormat>On-screen Show (4:3)</PresentationFormat>
  <Paragraphs>77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Wingdings</vt:lpstr>
      <vt:lpstr>Office Theme</vt:lpstr>
      <vt:lpstr>Eco Lifestyle Agent</vt:lpstr>
      <vt:lpstr>Cover Design</vt:lpstr>
      <vt:lpstr>Outline</vt:lpstr>
      <vt:lpstr>Problem Statement</vt:lpstr>
      <vt:lpstr>PROPOSED SOLUTION</vt:lpstr>
      <vt:lpstr>Technology Used</vt:lpstr>
      <vt:lpstr>IBM CLOUD SERVICES</vt:lpstr>
      <vt:lpstr>WOW FACTOR</vt:lpstr>
      <vt:lpstr>END USER</vt:lpstr>
      <vt:lpstr>System Architecture</vt:lpstr>
      <vt:lpstr>ALGORITHM &amp; DEVELOPMENT</vt:lpstr>
      <vt:lpstr>RESULTS</vt:lpstr>
      <vt:lpstr>PowerPoint Presentation</vt:lpstr>
      <vt:lpstr>CONCLUSION</vt:lpstr>
      <vt:lpstr>FUTURE SCOPE</vt:lpstr>
      <vt:lpstr>IBM Certifications Details</vt:lpstr>
      <vt:lpstr>GITHUB LINK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ASUS</dc:creator>
  <cp:keywords/>
  <dc:description>generated using python-pptx</dc:description>
  <cp:lastModifiedBy>MAJOR patel</cp:lastModifiedBy>
  <cp:revision>2</cp:revision>
  <dcterms:created xsi:type="dcterms:W3CDTF">2013-01-27T09:14:16Z</dcterms:created>
  <dcterms:modified xsi:type="dcterms:W3CDTF">2025-08-05T12:31:27Z</dcterms:modified>
  <cp:category/>
</cp:coreProperties>
</file>

<file path=docProps/thumbnail.jpeg>
</file>